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7"/>
  </p:handout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73"/>
    <p:restoredTop sz="94580"/>
  </p:normalViewPr>
  <p:slideViewPr>
    <p:cSldViewPr snapToGrid="0" snapToObjects="1">
      <p:cViewPr>
        <p:scale>
          <a:sx n="121" d="100"/>
          <a:sy n="121" d="100"/>
        </p:scale>
        <p:origin x="6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3CBABFB-8BA1-4941-B3BA-6D239C6B77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F8FED7-8C4B-4A45-819F-543A37CAC2F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7DFFBD-15FB-9D44-B066-EEE9689AE9C2}" type="datetimeFigureOut">
              <a:rPr lang="en-US" smtClean="0"/>
              <a:t>2/28/24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F33CBA-F60A-EB44-91D9-5DECDBF8EA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7557E9-1099-2243-B974-B0572F61758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6432F-57CC-3B4A-8F82-7247C6F7C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89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15791-B28C-DB42-A53F-8DD69BF1E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FB51E1-7C46-3647-A26E-270EA8B6AD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57414-91AC-2D41-B66A-97E7E4F81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B91F-1774-D94F-A63B-890A082B7C24}" type="datetimeFigureOut">
              <a:rPr lang="en-US" smtClean="0"/>
              <a:t>2/28/24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554A3-27E5-5142-B79E-4AED5E679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94AEE-6449-5944-83A5-C792EBAD5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4B31-6ADC-1045-81CC-36C71B52A0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360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0FA66-018F-FC4F-AEF7-4A798AE51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FF8AD8-AC24-BF44-BF0C-F9331C1406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F06DE-811F-9C43-8740-D00025117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B91F-1774-D94F-A63B-890A082B7C24}" type="datetimeFigureOut">
              <a:rPr lang="en-US" smtClean="0"/>
              <a:t>2/28/24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911F2-71B9-B84D-B08C-AAB79938B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ED8AC-3607-5448-A047-DDBD78EE1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4B31-6ADC-1045-81CC-36C71B52A0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057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6FE363-CB8A-7D4D-921E-B4E9284F85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546C92-9124-974F-B340-FF5FEA67C6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F6BE1B-F481-914D-9B6D-33BD56851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B91F-1774-D94F-A63B-890A082B7C24}" type="datetimeFigureOut">
              <a:rPr lang="en-US" smtClean="0"/>
              <a:t>2/28/24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7FA01B-25CD-624C-8AD2-1587DB35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9B52A-21F8-D343-8F76-0269245B4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4B31-6ADC-1045-81CC-36C71B52A0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664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96248-786F-4545-9CB5-7B4308729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B3E01-1323-954C-B7BC-A6E66C6A1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4CA87-7C0E-EA41-9784-01F2843AF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B91F-1774-D94F-A63B-890A082B7C24}" type="datetimeFigureOut">
              <a:rPr lang="en-US" smtClean="0"/>
              <a:t>2/28/24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CA290-92A6-C54E-8621-355EB30F6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39575-F1AF-8441-B061-3B33EC81D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4B31-6ADC-1045-81CC-36C71B52A0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904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0C1D6-8BF4-2A44-9281-83F9AB637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464E60-29AB-A24E-949F-368C62478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17DBB9-28C2-694F-B849-44E34681B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B91F-1774-D94F-A63B-890A082B7C24}" type="datetimeFigureOut">
              <a:rPr lang="en-US" smtClean="0"/>
              <a:t>2/28/24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2C399C-4C6C-ED45-AEA2-28F4B518E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EB74C0-2FE2-6647-B844-949C6EA18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4B31-6ADC-1045-81CC-36C71B52A0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25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9A85E-9272-D44F-8230-E7F2C8F4B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21C76-17AC-6246-BA08-74C34F212F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E4B159-70E2-6F45-92E7-17EA19C022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D88AC-0764-C94D-8663-10885127C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B91F-1774-D94F-A63B-890A082B7C24}" type="datetimeFigureOut">
              <a:rPr lang="en-US" smtClean="0"/>
              <a:t>2/28/24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268F11-B23A-B247-940E-77B200191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C5D20A-E978-604D-B31B-9DFB8C2D1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4B31-6ADC-1045-81CC-36C71B52A0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048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6239B-938E-B345-80EE-5BF9673F3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CF1BD5-4B80-714E-852F-708E918DF4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D519C5-9BD7-914B-8612-8A27E1872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6058E9-5B52-4C46-9DDF-FE5D6461A0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B83335-AD54-2347-866F-C97F38B21D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7E299-48C3-CA4A-A343-76A70CC83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B91F-1774-D94F-A63B-890A082B7C24}" type="datetimeFigureOut">
              <a:rPr lang="en-US" smtClean="0"/>
              <a:t>2/28/24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94D716-6DD1-9943-A9C2-9B1AB6FA3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E23F9D-7F16-F841-BC87-B66B8F86E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4B31-6ADC-1045-81CC-36C71B52A0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68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F10A4-9037-C94D-8857-FB3E42918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77660F-9DC0-124A-A115-F63F26F39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B91F-1774-D94F-A63B-890A082B7C24}" type="datetimeFigureOut">
              <a:rPr lang="en-US" smtClean="0"/>
              <a:t>2/28/24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53D38F-31AC-8C4D-A387-F8BF85137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54708F-E85A-C042-B823-F6E86F2C2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4B31-6ADC-1045-81CC-36C71B52A0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47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EC17F1-9EC3-024A-99E7-BC8092533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B91F-1774-D94F-A63B-890A082B7C24}" type="datetimeFigureOut">
              <a:rPr lang="en-US" smtClean="0"/>
              <a:t>2/28/24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F8CEA2-3C8A-F94B-8019-B00F65BD6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1A3749-DC80-A24E-B521-461167A6C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4B31-6ADC-1045-81CC-36C71B52A0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536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B4938-FE2B-2F4B-8DF8-19EF29DF4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6028B-C75C-0E48-A9E9-99A22F827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EF2DCB-0409-EC48-9A39-537A3D5AA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FA13D9-C8AB-4946-9079-492235283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B91F-1774-D94F-A63B-890A082B7C24}" type="datetimeFigureOut">
              <a:rPr lang="en-US" smtClean="0"/>
              <a:t>2/28/24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0C6DD2-CCCF-D546-A719-8A188D6E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5D552F-386E-9440-9600-7DA73EC3D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4B31-6ADC-1045-81CC-36C71B52A0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020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F8764-990C-0A44-9E83-3A3015D48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B0074D-ED65-FA4C-83F6-E6D6190CC8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42823C-EED4-0C4B-AFAE-0AEC85D3A6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9649D-62E4-E141-A5BD-1B4833ED7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B91F-1774-D94F-A63B-890A082B7C24}" type="datetimeFigureOut">
              <a:rPr lang="en-US" smtClean="0"/>
              <a:t>2/28/24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DCAFEC-E27D-E842-AC21-26F1D9EA0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EF86B5-F2E1-E849-B818-F99BBC84B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4B31-6ADC-1045-81CC-36C71B52A0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18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E3A201-FCFD-4946-B70A-EF4C0FD5D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13AF57-EE05-2641-B932-7B689400D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E28E8-A2F5-C747-ACC9-858926EB4E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0B91F-1774-D94F-A63B-890A082B7C24}" type="datetimeFigureOut">
              <a:rPr lang="en-US" smtClean="0"/>
              <a:t>2/28/24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68258-4DB6-D84E-B89C-912A74818D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27E09-36BD-8E40-AB56-AFF0862497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F4B31-6ADC-1045-81CC-36C71B52A0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997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C87BF-188C-0341-B022-5DDABEBD9B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rgbClr val="00B050"/>
                </a:solidFill>
              </a:rPr>
              <a:t>Methacton Football 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56C06F-5084-6240-A327-CCA5A39881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i="1" dirty="0">
                <a:solidFill>
                  <a:srgbClr val="00B050"/>
                </a:solidFill>
              </a:rPr>
              <a:t>Player Meeting Feb 29</a:t>
            </a:r>
            <a:r>
              <a:rPr lang="en-US" sz="4400" b="1" i="1" baseline="30000" dirty="0">
                <a:solidFill>
                  <a:srgbClr val="00B050"/>
                </a:solidFill>
              </a:rPr>
              <a:t>th</a:t>
            </a:r>
            <a:r>
              <a:rPr lang="en-US" sz="4400" b="1" i="1" dirty="0">
                <a:solidFill>
                  <a:srgbClr val="00B050"/>
                </a:solidFill>
              </a:rPr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2293163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F0423-ED72-3042-AEF9-72BC63D91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Misc. Information &amp; Dates: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36856-F644-D040-B37F-5D711F8B2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5545"/>
            <a:ext cx="10515600" cy="471141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Spring Sports March 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r>
              <a:rPr lang="en-US" dirty="0"/>
              <a:t>Warrior Youth Camp – June 24 – 28</a:t>
            </a:r>
            <a:r>
              <a:rPr lang="en-US" baseline="30000" dirty="0"/>
              <a:t>th</a:t>
            </a:r>
            <a:r>
              <a:rPr lang="en-US" dirty="0"/>
              <a:t>  (9:00am -3:00pm) Need “volunteers”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Combine March 27</a:t>
            </a:r>
            <a:r>
              <a:rPr lang="en-US" baseline="30000" dirty="0"/>
              <a:t>th</a:t>
            </a:r>
            <a:r>
              <a:rPr lang="en-US" dirty="0"/>
              <a:t> 9:00-12:00pm – TBD</a:t>
            </a:r>
          </a:p>
          <a:p>
            <a:endParaRPr lang="en-US" dirty="0"/>
          </a:p>
          <a:p>
            <a:r>
              <a:rPr lang="en-US" dirty="0"/>
              <a:t>Fall Sports 2024 – Aug 5</a:t>
            </a:r>
            <a:r>
              <a:rPr lang="en-US" baseline="30000" dirty="0"/>
              <a:t>th</a:t>
            </a:r>
            <a:r>
              <a:rPr lang="en-US" dirty="0"/>
              <a:t> Heat </a:t>
            </a:r>
            <a:r>
              <a:rPr lang="en-US"/>
              <a:t>Accl. </a:t>
            </a:r>
            <a:r>
              <a:rPr lang="en-US" dirty="0"/>
              <a:t>PIAA Requirement</a:t>
            </a:r>
          </a:p>
          <a:p>
            <a:r>
              <a:rPr lang="en-US" dirty="0"/>
              <a:t>Fall Sports 2024 – Aug 12</a:t>
            </a:r>
            <a:r>
              <a:rPr lang="en-US" baseline="30000" dirty="0"/>
              <a:t>th</a:t>
            </a:r>
            <a:r>
              <a:rPr lang="en-US" dirty="0"/>
              <a:t> Camp Week </a:t>
            </a:r>
          </a:p>
          <a:p>
            <a:endParaRPr lang="en-US" dirty="0"/>
          </a:p>
          <a:p>
            <a:r>
              <a:rPr lang="en-US" dirty="0" err="1"/>
              <a:t>Hudl</a:t>
            </a:r>
            <a:r>
              <a:rPr lang="en-US" dirty="0"/>
              <a:t> – Communication </a:t>
            </a:r>
          </a:p>
          <a:p>
            <a:endParaRPr lang="en-US" dirty="0"/>
          </a:p>
          <a:p>
            <a:r>
              <a:rPr lang="en-US" dirty="0" err="1"/>
              <a:t>Methactonwarriors.org</a:t>
            </a:r>
            <a:r>
              <a:rPr lang="en-US" dirty="0"/>
              <a:t> – Parents &amp; Booster Information – Misc. Forms – Physicals – (After June 10</a:t>
            </a:r>
            <a:r>
              <a:rPr lang="en-US" baseline="30000" dirty="0"/>
              <a:t>th)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80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00A81-A94F-8E47-999D-7931DBC4C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2663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rgbClr val="00B050"/>
                </a:solidFill>
              </a:rPr>
              <a:t>Work Out Schedule: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A23A9-3114-B34D-8B2A-440BAC002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328"/>
            <a:ext cx="10515600" cy="4656635"/>
          </a:xfrm>
        </p:spPr>
        <p:txBody>
          <a:bodyPr>
            <a:normAutofit lnSpcReduction="10000"/>
          </a:bodyPr>
          <a:lstStyle/>
          <a:p>
            <a:r>
              <a:rPr lang="en-US" b="1" u="sng" dirty="0"/>
              <a:t>Week of:</a:t>
            </a:r>
            <a:r>
              <a:rPr lang="en-US" dirty="0"/>
              <a:t>  </a:t>
            </a:r>
            <a:r>
              <a:rPr lang="en-US" b="1" dirty="0"/>
              <a:t>Weight Room </a:t>
            </a:r>
            <a:r>
              <a:rPr lang="en-US" dirty="0"/>
              <a:t>		</a:t>
            </a:r>
            <a:r>
              <a:rPr lang="en-US" b="1" u="sng" dirty="0"/>
              <a:t>Week of: </a:t>
            </a:r>
            <a:r>
              <a:rPr lang="en-US" b="1" dirty="0"/>
              <a:t>WT Room &amp; OTA</a:t>
            </a:r>
            <a:endParaRPr lang="en-US" dirty="0"/>
          </a:p>
          <a:p>
            <a:r>
              <a:rPr lang="en-US" strike="sngStrike" dirty="0"/>
              <a:t>Jan 29 </a:t>
            </a:r>
            <a:r>
              <a:rPr lang="en-US" dirty="0"/>
              <a:t>					April 8	OTA</a:t>
            </a:r>
          </a:p>
          <a:p>
            <a:r>
              <a:rPr lang="en-US" strike="sngStrike" dirty="0"/>
              <a:t>Feb 5</a:t>
            </a:r>
            <a:r>
              <a:rPr lang="en-US" dirty="0"/>
              <a:t>	</a:t>
            </a:r>
            <a:r>
              <a:rPr lang="en-US" i="1" u="sng" dirty="0"/>
              <a:t>DONE</a:t>
            </a:r>
            <a:r>
              <a:rPr lang="en-US" dirty="0"/>
              <a:t>	!			April 15	OTA</a:t>
            </a:r>
          </a:p>
          <a:p>
            <a:r>
              <a:rPr lang="en-US" strike="sngStrike" dirty="0"/>
              <a:t>Feb 12 </a:t>
            </a:r>
            <a:r>
              <a:rPr lang="en-US" dirty="0"/>
              <a:t>					April 22	OTA	</a:t>
            </a:r>
          </a:p>
          <a:p>
            <a:r>
              <a:rPr lang="en-US" strike="sngStrike" dirty="0"/>
              <a:t>Feb 26</a:t>
            </a:r>
            <a:r>
              <a:rPr lang="en-US" dirty="0"/>
              <a:t>					April 29	OTA</a:t>
            </a:r>
          </a:p>
          <a:p>
            <a:r>
              <a:rPr lang="en-US" dirty="0"/>
              <a:t>March 4 </a:t>
            </a:r>
            <a:r>
              <a:rPr lang="en-US" sz="2200" b="1" dirty="0">
                <a:solidFill>
                  <a:srgbClr val="FF0000"/>
                </a:solidFill>
              </a:rPr>
              <a:t>(1</a:t>
            </a:r>
            <a:r>
              <a:rPr lang="en-US" sz="2200" b="1" baseline="30000" dirty="0">
                <a:solidFill>
                  <a:srgbClr val="FF0000"/>
                </a:solidFill>
              </a:rPr>
              <a:t>st</a:t>
            </a:r>
            <a:r>
              <a:rPr lang="en-US" sz="2200" b="1" dirty="0">
                <a:solidFill>
                  <a:srgbClr val="FF0000"/>
                </a:solidFill>
              </a:rPr>
              <a:t> week Spring Sports PIAA)</a:t>
            </a:r>
            <a:r>
              <a:rPr lang="en-US" dirty="0"/>
              <a:t>	May 6		OTA</a:t>
            </a:r>
          </a:p>
          <a:p>
            <a:r>
              <a:rPr lang="en-US" dirty="0"/>
              <a:t>March 11					May 13	OTA</a:t>
            </a:r>
          </a:p>
          <a:p>
            <a:r>
              <a:rPr lang="en-US" dirty="0"/>
              <a:t>March 18 – Max Week			May 20 	OTA</a:t>
            </a:r>
          </a:p>
          <a:p>
            <a:r>
              <a:rPr lang="en-US" dirty="0"/>
              <a:t>March 25 – Optional </a:t>
            </a:r>
            <a:r>
              <a:rPr lang="en-US" sz="2000" b="1" dirty="0">
                <a:solidFill>
                  <a:srgbClr val="FF0000"/>
                </a:solidFill>
              </a:rPr>
              <a:t>(27</a:t>
            </a:r>
            <a:r>
              <a:rPr lang="en-US" sz="2000" b="1" baseline="30000" dirty="0">
                <a:solidFill>
                  <a:srgbClr val="FF0000"/>
                </a:solidFill>
              </a:rPr>
              <a:t>th</a:t>
            </a:r>
            <a:r>
              <a:rPr lang="en-US" sz="2000" b="1" dirty="0">
                <a:solidFill>
                  <a:srgbClr val="FF0000"/>
                </a:solidFill>
              </a:rPr>
              <a:t> Combine)</a:t>
            </a:r>
            <a:r>
              <a:rPr lang="en-US" dirty="0"/>
              <a:t>	May 28/29/30 Mini Camp </a:t>
            </a:r>
          </a:p>
          <a:p>
            <a:r>
              <a:rPr lang="en-US" dirty="0"/>
              <a:t>April 1 – No Workouts 			June 4/5/6 Mini Camp (Helmets)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090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7D94A-3429-F244-B012-DDC3B37B9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1195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00B050"/>
                </a:solidFill>
              </a:rPr>
              <a:t>Summer Workouts: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74DA5-C739-4D42-808C-64946591C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34440"/>
            <a:ext cx="11475720" cy="53644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   </a:t>
            </a:r>
            <a:r>
              <a:rPr lang="en-US" b="1" u="sng" dirty="0"/>
              <a:t>Summer Workouts:</a:t>
            </a:r>
            <a:r>
              <a:rPr lang="en-US" dirty="0"/>
              <a:t> 7:00-9:00AM</a:t>
            </a:r>
            <a:r>
              <a:rPr lang="en-US"/>
              <a:t>		</a:t>
            </a:r>
            <a:r>
              <a:rPr lang="en-US" b="1" u="sng"/>
              <a:t>7v7 </a:t>
            </a:r>
            <a:r>
              <a:rPr lang="en-US" b="1" u="sng" dirty="0"/>
              <a:t>Games:</a:t>
            </a:r>
            <a:endParaRPr lang="en-US" dirty="0"/>
          </a:p>
          <a:p>
            <a:r>
              <a:rPr lang="en-US" dirty="0"/>
              <a:t>June 17 – 19 – 21				7v7     6/19 – Away Wiss. 5:00</a:t>
            </a:r>
          </a:p>
          <a:p>
            <a:r>
              <a:rPr lang="en-US" dirty="0"/>
              <a:t>June 24 – 26 – 28 			7v7	6/26 – Away Phoenixville 5:00</a:t>
            </a:r>
          </a:p>
          <a:p>
            <a:r>
              <a:rPr lang="en-US" dirty="0">
                <a:solidFill>
                  <a:srgbClr val="00B050"/>
                </a:solidFill>
              </a:rPr>
              <a:t>July 1 – 3 – 5	 			NO FOOTBALL ACTIVITIES</a:t>
            </a:r>
          </a:p>
          <a:p>
            <a:r>
              <a:rPr lang="en-US" dirty="0"/>
              <a:t>July 8 – 10 – 12 				7v7	7/11 – Away PW 5:30</a:t>
            </a:r>
          </a:p>
          <a:p>
            <a:r>
              <a:rPr lang="en-US" dirty="0"/>
              <a:t>July 15 – 17 – 19 				7v7	TBD</a:t>
            </a:r>
          </a:p>
          <a:p>
            <a:r>
              <a:rPr lang="en-US" dirty="0"/>
              <a:t>July 22 – 24 – 26 				7v7     7/24– Home PJP 5:00	 </a:t>
            </a:r>
          </a:p>
          <a:p>
            <a:r>
              <a:rPr lang="en-US" dirty="0"/>
              <a:t>July 29 – 31 – Aug 1 		        </a:t>
            </a:r>
            <a:r>
              <a:rPr lang="en-US" sz="2400" dirty="0"/>
              <a:t> </a:t>
            </a:r>
          </a:p>
          <a:p>
            <a:pPr marL="3657600" lvl="8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Souderton 7v7 Day  TBD Last Sat June </a:t>
            </a:r>
          </a:p>
          <a:p>
            <a:pPr marL="0" indent="0"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3000" b="1" dirty="0">
                <a:solidFill>
                  <a:srgbClr val="FF0000"/>
                </a:solidFill>
              </a:rPr>
              <a:t>OTA’s Monday Nights 6:00-7:30 </a:t>
            </a: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8190511D-F7EC-3E42-AAD4-0C40D98606F1}"/>
              </a:ext>
            </a:extLst>
          </p:cNvPr>
          <p:cNvSpPr/>
          <p:nvPr/>
        </p:nvSpPr>
        <p:spPr>
          <a:xfrm flipV="1">
            <a:off x="2727960" y="2514601"/>
            <a:ext cx="3078480" cy="6248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57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43B5F-0CC9-FF49-89AD-5082D2C83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Questions</a:t>
            </a:r>
            <a:r>
              <a:rPr lang="en-US" b="1" dirty="0"/>
              <a:t>/</a:t>
            </a:r>
            <a:r>
              <a:rPr lang="en-US" b="1" dirty="0">
                <a:solidFill>
                  <a:srgbClr val="00B050"/>
                </a:solidFill>
              </a:rPr>
              <a:t>Comments</a:t>
            </a:r>
            <a:r>
              <a:rPr lang="en-US" b="1" dirty="0"/>
              <a:t>/</a:t>
            </a:r>
            <a:r>
              <a:rPr lang="en-US" b="1" dirty="0">
                <a:solidFill>
                  <a:schemeClr val="accent1"/>
                </a:solidFill>
              </a:rPr>
              <a:t>Concerns</a:t>
            </a:r>
            <a:r>
              <a:rPr lang="en-US" b="1" dirty="0"/>
              <a:t>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5142B-5114-CF4B-9FC7-65EAD6551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Choices &amp; Decisions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Academics – Attendance – Attitudes</a:t>
            </a:r>
          </a:p>
          <a:p>
            <a:endParaRPr lang="en-US" dirty="0"/>
          </a:p>
          <a:p>
            <a:r>
              <a:rPr lang="en-US" dirty="0"/>
              <a:t>“Whispers” – Not going to be any good!</a:t>
            </a:r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5400" dirty="0" err="1"/>
              <a:t>bkennedy@methacton.org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68440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373</Words>
  <Application>Microsoft Macintosh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Methacton Football 2024</vt:lpstr>
      <vt:lpstr>Misc. Information &amp; Dates:</vt:lpstr>
      <vt:lpstr>Work Out Schedule: </vt:lpstr>
      <vt:lpstr>Summer Workouts: </vt:lpstr>
      <vt:lpstr>Questions/Comments/Concerns 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Methacton Football 2024</dc:title>
  <dc:creator>brian kennedy</dc:creator>
  <cp:lastModifiedBy>brian kennedy</cp:lastModifiedBy>
  <cp:revision>11</cp:revision>
  <cp:lastPrinted>2024-02-28T18:44:31Z</cp:lastPrinted>
  <dcterms:created xsi:type="dcterms:W3CDTF">2024-02-27T22:58:36Z</dcterms:created>
  <dcterms:modified xsi:type="dcterms:W3CDTF">2024-02-28T21:47:40Z</dcterms:modified>
</cp:coreProperties>
</file>